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64" r:id="rId3"/>
    <p:sldId id="263" r:id="rId4"/>
    <p:sldId id="261"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FAFAFA"/>
    <a:srgbClr val="F9F9F9"/>
    <a:srgbClr val="F2F2F2"/>
    <a:srgbClr val="D7D7D7"/>
    <a:srgbClr val="FBFBFB"/>
    <a:srgbClr val="F7F7F7"/>
    <a:srgbClr val="08ABD5"/>
    <a:srgbClr val="FCFCFC"/>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2" d="100"/>
          <a:sy n="92" d="100"/>
        </p:scale>
        <p:origin x="84" y="10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10/12/2018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3"/>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12/10/2018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terria.io/projects/" TargetMode="Externa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www.remix3d.com/details/G009SV5W31Z5" TargetMode="External"/><Relationship Id="rId5" Type="http://schemas.microsoft.com/office/2017/06/relationships/model3d" Target="../media/model3d1.glb"/><Relationship Id="rId4" Type="http://schemas.openxmlformats.org/officeDocument/2006/relationships/hyperlink" Target="https://github.com/asivapra/gsky/blob/master/Documents/ows/GSKY_OWS_Server.docx" TargetMode="External"/><Relationship Id="rId9" Type="http://schemas.openxmlformats.org/officeDocument/2006/relationships/hyperlink" Target="https://github.com/asivapra/gsky/blob/master/Documents/ows/GSKY_Terria_Interaction.ppt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microsoft.com/office/2017/06/relationships/model3d" Target="../media/model3d2.glb"/><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hyperlink" Target="https://www.remix3d.com/details/G009SX7K1FF5" TargetMode="External"/><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microsoft.com/office/2017/06/relationships/model3d" Target="../media/model3d3.glb"/><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slideLayout" Target="../slideLayouts/slideLayout2.xml"/><Relationship Id="rId16" Type="http://schemas.openxmlformats.org/officeDocument/2006/relationships/image" Target="../media/image25.png"/><Relationship Id="rId1" Type="http://schemas.openxmlformats.org/officeDocument/2006/relationships/tags" Target="../tags/tag3.xm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hyperlink" Target="https://www.remix3d.com/details/G009SV3FG5HK" TargetMode="External"/><Relationship Id="rId9" Type="http://schemas.openxmlformats.org/officeDocument/2006/relationships/image" Target="../media/image18.pn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hyperlink" Target="https://www.remix3d.com/details/G009SXD19PX3" TargetMode="External"/><Relationship Id="rId11" Type="http://schemas.openxmlformats.org/officeDocument/2006/relationships/image" Target="../media/image34.png"/><Relationship Id="rId5" Type="http://schemas.microsoft.com/office/2017/06/relationships/model3d" Target="../media/model3d4.glb"/><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0.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hyperlink" Target="https://www.remix3d.com/details/G009SWDLQTC9" TargetMode="External"/><Relationship Id="rId4" Type="http://schemas.openxmlformats.org/officeDocument/2006/relationships/image" Target="../media/image38.png"/><Relationship Id="rId9" Type="http://schemas.microsoft.com/office/2017/06/relationships/model3d" Target="../media/model3d5.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1304014" y="182880"/>
            <a:ext cx="6742706" cy="1015663"/>
          </a:xfrm>
          <a:prstGeom prst="rect">
            <a:avLst/>
          </a:prstGeom>
          <a:noFill/>
        </p:spPr>
        <p:txBody>
          <a:bodyPr wrap="square" rtlCol="0">
            <a:spAutoFit/>
          </a:bodyPr>
          <a:lstStyle/>
          <a:p>
            <a:pPr algn="ct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TerriaJS</a:t>
            </a:r>
            <a:r>
              <a:rPr lang="en-US" sz="28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a:t>
            </a: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open-source framework for </a:t>
            </a:r>
          </a:p>
          <a:p>
            <a:pPr algn="ct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web-based geospatial catalogue explorers</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584775"/>
          </a:xfrm>
          <a:prstGeom prst="rect">
            <a:avLst/>
          </a:prstGeom>
          <a:noFill/>
        </p:spPr>
        <p:txBody>
          <a:bodyPr wrap="square" rtlCol="0">
            <a:spAutoFit/>
          </a:bodyPr>
          <a:lstStyle/>
          <a:p>
            <a:r>
              <a:rPr lang="en-US">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This presentation is about the use of TerriaMap from CSIRO with GSKY from NCI</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It is primarily for developers, but is also a user guide. See </a:t>
            </a: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1021064"/>
                  </p:ext>
                </p:extLst>
              </p:nvPr>
            </p:nvGraphicFramePr>
            <p:xfrm>
              <a:off x="8886665" y="182880"/>
              <a:ext cx="3037882" cy="3037881"/>
            </p:xfrm>
            <a:graphic>
              <a:graphicData uri="http://schemas.microsoft.com/office/drawing/2017/model3d">
                <am3d:model3d r:embed="rId5">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8"/>
              <a:stretch>
                <a:fillRect/>
              </a:stretch>
            </p:blipFill>
            <p:spPr>
              <a:xfrm>
                <a:off x="8886665" y="182880"/>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271762"/>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Will take approximately 5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600">
                <a:latin typeface="Calibri" panose="020F0502020204030204" pitchFamily="34" charset="0"/>
                <a:cs typeface="Calibri" panose="020F0502020204030204" pitchFamily="34" charset="0"/>
                <a:hlinkClick r:id="rId9" tooltip="GSKY_Terria_Interaction.pptx"/>
              </a:rPr>
              <a:t>GSKY_Terria_Interaction.pptx</a:t>
            </a:r>
            <a:r>
              <a:rPr lang="en-AU" sz="1600">
                <a:latin typeface="Calibri" panose="020F0502020204030204" pitchFamily="34" charset="0"/>
                <a:cs typeface="Calibri" panose="020F0502020204030204" pitchFamily="34" charset="0"/>
              </a:rPr>
              <a:t> for controlled slideshow at your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8" name="Slide Number Placeholder 17">
            <a:extLst>
              <a:ext uri="{FF2B5EF4-FFF2-40B4-BE49-F238E27FC236}">
                <a16:creationId xmlns:a16="http://schemas.microsoft.com/office/drawing/2014/main" id="{8FFCFA1C-8885-4B34-8968-130E30ACB679}"/>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2" name="TextBox 1">
            <a:extLst>
              <a:ext uri="{FF2B5EF4-FFF2-40B4-BE49-F238E27FC236}">
                <a16:creationId xmlns:a16="http://schemas.microsoft.com/office/drawing/2014/main" id="{B592AB6E-0A82-487D-A563-48CAE9E92D22}"/>
              </a:ext>
            </a:extLst>
          </p:cNvPr>
          <p:cNvSpPr txBox="1"/>
          <p:nvPr/>
        </p:nvSpPr>
        <p:spPr>
          <a:xfrm>
            <a:off x="738909" y="4072993"/>
            <a:ext cx="9470566" cy="600164"/>
          </a:xfrm>
          <a:prstGeom prst="rect">
            <a:avLst/>
          </a:prstGeom>
          <a:noFill/>
        </p:spPr>
        <p:txBody>
          <a:bodyPr wrap="square" rtlCol="0">
            <a:spAutoFit/>
          </a:bodyPr>
          <a:lstStyle/>
          <a:p>
            <a:r>
              <a:rPr lang="en-US" sz="1100" b="1">
                <a:latin typeface="Calibri" panose="020F0502020204030204" pitchFamily="34" charset="0"/>
                <a:cs typeface="Calibri" panose="020F0502020204030204" pitchFamily="34" charset="0"/>
              </a:rPr>
              <a:t>DISCLAIMER</a:t>
            </a:r>
          </a:p>
          <a:p>
            <a:r>
              <a:rPr lang="en-US" sz="1100">
                <a:latin typeface="Calibri" panose="020F0502020204030204" pitchFamily="34" charset="0"/>
                <a:cs typeface="Calibri" panose="020F0502020204030204" pitchFamily="34" charset="0"/>
              </a:rPr>
              <a:t>Relevant code snippets from TerriaMap (</a:t>
            </a:r>
            <a:r>
              <a:rPr lang="en-US" sz="1100" i="1">
                <a:latin typeface="Calibri" panose="020F0502020204030204" pitchFamily="34" charset="0"/>
                <a:cs typeface="Calibri" panose="020F0502020204030204" pitchFamily="34" charset="0"/>
              </a:rPr>
              <a:t>TerriaJS-specs.js</a:t>
            </a:r>
            <a:r>
              <a:rPr lang="en-US" sz="1100">
                <a:latin typeface="Calibri" panose="020F0502020204030204" pitchFamily="34" charset="0"/>
                <a:cs typeface="Calibri" panose="020F0502020204030204" pitchFamily="34" charset="0"/>
              </a:rPr>
              <a:t>) and GSKY (</a:t>
            </a:r>
            <a:r>
              <a:rPr lang="en-US" sz="1100" i="1">
                <a:latin typeface="Calibri" panose="020F0502020204030204" pitchFamily="34" charset="0"/>
                <a:cs typeface="Calibri" panose="020F0502020204030204" pitchFamily="34" charset="0"/>
              </a:rPr>
              <a:t>ows.go</a:t>
            </a:r>
            <a:r>
              <a:rPr lang="en-US" sz="1100">
                <a:latin typeface="Calibri" panose="020F0502020204030204" pitchFamily="34" charset="0"/>
                <a:cs typeface="Calibri" panose="020F0502020204030204" pitchFamily="34" charset="0"/>
              </a:rPr>
              <a:t>) are shown to describe the steps. They give pointers to understand the programs, but are NOT full descriptions. More details are given in the Word document, but it too is not a tutorial to learn these extremely complex programs.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mc:Choice xmlns:p14="http://schemas.microsoft.com/office/powerpoint/2010/main" Requires="p14">
      <p:transition spd="slow" p14:dur="2000" advTm="48440"/>
    </mc:Choice>
    <mc:Fallback>
      <p:transition spd="slow" advTm="484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4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313825" y="5074107"/>
            <a:ext cx="357808" cy="28624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54326"/>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a:t>This is a step-by-step animation of the user guide. The GEOGLAM dataset is used with GSKY/Terria to demonstrate, but can be any dataset stored on GSKY servers.</a:t>
            </a:r>
          </a:p>
          <a:p>
            <a:pPr algn="just"/>
            <a:endParaRPr lang="en-US"/>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1304014" y="182880"/>
            <a:ext cx="6742706" cy="646331"/>
          </a:xfrm>
          <a:prstGeom prst="rect">
            <a:avLst/>
          </a:prstGeom>
          <a:noFill/>
        </p:spPr>
        <p:txBody>
          <a:bodyPr wrap="square" rtlCol="0">
            <a:spAutoFit/>
          </a:bodyPr>
          <a:lstStyle/>
          <a:p>
            <a:pPr algn="ctr"/>
            <a:r>
              <a:rPr lang="en-US" sz="3600" b="1">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User Guide</a:t>
            </a:r>
            <a:endParaRPr lang="en-US" sz="2400" b="1">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6" name="3D Model 5" descr="Unicorn">
                <a:extLst>
                  <a:ext uri="{FF2B5EF4-FFF2-40B4-BE49-F238E27FC236}">
                    <a16:creationId xmlns:a16="http://schemas.microsoft.com/office/drawing/2014/main" id="{72BB1FD6-15C1-4C33-92C3-812B8211C738}"/>
                  </a:ext>
                </a:extLst>
              </p:cNvPr>
              <p:cNvGraphicFramePr>
                <a:graphicFrameLocks noChangeAspect="1"/>
              </p:cNvGraphicFramePr>
              <p:nvPr>
                <p:extLst>
                  <p:ext uri="{D42A27DB-BD31-4B8C-83A1-F6EECF244321}">
                    <p14:modId xmlns:p14="http://schemas.microsoft.com/office/powerpoint/2010/main" val="2637037315"/>
                  </p:ext>
                </p:extLst>
              </p:nvPr>
            </p:nvGraphicFramePr>
            <p:xfrm>
              <a:off x="8922118" y="829211"/>
              <a:ext cx="2702681" cy="2220295"/>
            </p:xfrm>
            <a:graphic>
              <a:graphicData uri="http://schemas.microsoft.com/office/drawing/2017/model3d">
                <am3d:model3d r:embed="rId3">
                  <am3d:spPr>
                    <a:xfrm>
                      <a:off x="0" y="0"/>
                      <a:ext cx="2702681" cy="2220295"/>
                    </a:xfrm>
                    <a:prstGeom prst="rect">
                      <a:avLst/>
                    </a:prstGeom>
                  </am3d:spPr>
                  <am3d:camera>
                    <am3d:pos x="0" y="0" z="74434802"/>
                    <am3d:up dx="0" dy="36000000" dz="0"/>
                    <am3d:lookAt x="0" y="0" z="0"/>
                    <am3d:perspective fov="2700000"/>
                  </am3d:camera>
                  <am3d:trans>
                    <am3d:meterPerModelUnit n="200563" d="1000000"/>
                    <am3d:preTrans dx="-1167169" dy="-18094840" dz="3769762"/>
                    <am3d:scale>
                      <am3d:sx n="1000000" d="1000000"/>
                      <am3d:sy n="1000000" d="1000000"/>
                      <am3d:sz n="1000000" d="1000000"/>
                    </am3d:scale>
                    <am3d:rot ax="570884" ay="-4251662" az="-539856"/>
                    <am3d:postTrans dx="0" dy="0" dz="0"/>
                  </am3d:trans>
                  <am3d:attrSrcUrl r:id="rId4"/>
                  <am3d:raster rName="Office3DRenderer" rVer="16.0.8326">
                    <am3d:blip r:embed="rId5"/>
                  </am3d:raster>
                  <am3d:objViewport viewportSz="35587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Unicorn">
                <a:extLst>
                  <a:ext uri="{FF2B5EF4-FFF2-40B4-BE49-F238E27FC236}">
                    <a16:creationId xmlns:a16="http://schemas.microsoft.com/office/drawing/2014/main" id="{72BB1FD6-15C1-4C33-92C3-812B8211C738}"/>
                  </a:ext>
                </a:extLst>
              </p:cNvPr>
              <p:cNvPicPr>
                <a:picLocks noGrp="1" noRot="1" noChangeAspect="1" noMove="1" noResize="1" noEditPoints="1" noAdjustHandles="1" noChangeArrowheads="1" noChangeShapeType="1" noCrop="1"/>
              </p:cNvPicPr>
              <p:nvPr/>
            </p:nvPicPr>
            <p:blipFill>
              <a:blip r:embed="rId5"/>
              <a:stretch>
                <a:fillRect/>
              </a:stretch>
            </p:blipFill>
            <p:spPr>
              <a:xfrm>
                <a:off x="8922118" y="829211"/>
                <a:ext cx="2702681" cy="2220295"/>
              </a:xfrm>
              <a:prstGeom prst="rect">
                <a:avLst/>
              </a:prstGeom>
            </p:spPr>
          </p:pic>
        </mc:Fallback>
      </mc:AlternateContent>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6"/>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AD9681A9-1AC1-48E4-B68F-3C6C925463E4}"/>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7"/>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9"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8"/>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38240"/>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9"/>
          <a:stretch>
            <a:fillRect/>
          </a:stretch>
        </p:blipFill>
        <p:spPr>
          <a:xfrm>
            <a:off x="4722495" y="1109659"/>
            <a:ext cx="3324225" cy="2238375"/>
          </a:xfrm>
          <a:prstGeom prst="rect">
            <a:avLst/>
          </a:prstGeom>
          <a:ln w="3175">
            <a:solidFill>
              <a:schemeClr val="tx1"/>
            </a:solidFill>
          </a:ln>
        </p:spPr>
      </p:pic>
      <p:sp>
        <p:nvSpPr>
          <p:cNvPr id="19" name="Rectangle: Rounded Corners 18">
            <a:extLst>
              <a:ext uri="{FF2B5EF4-FFF2-40B4-BE49-F238E27FC236}">
                <a16:creationId xmlns:a16="http://schemas.microsoft.com/office/drawing/2014/main" id="{46436101-5292-4356-844A-E4CF9BD40BEC}"/>
              </a:ext>
            </a:extLst>
          </p:cNvPr>
          <p:cNvSpPr/>
          <p:nvPr/>
        </p:nvSpPr>
        <p:spPr>
          <a:xfrm>
            <a:off x="4851488" y="2985567"/>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0"/>
          <a:stretch>
            <a:fillRect/>
          </a:stretch>
        </p:blipFill>
        <p:spPr>
          <a:xfrm>
            <a:off x="4720579" y="3356266"/>
            <a:ext cx="3324225" cy="1693191"/>
          </a:xfrm>
          <a:prstGeom prst="rect">
            <a:avLst/>
          </a:prstGeom>
          <a:ln w="3175">
            <a:solidFill>
              <a:schemeClr val="tx1"/>
            </a:solidFill>
          </a:ln>
        </p:spPr>
      </p:pic>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11"/>
          <a:stretch>
            <a:fillRect/>
          </a:stretch>
        </p:blipFill>
        <p:spPr>
          <a:xfrm>
            <a:off x="8054104" y="1088877"/>
            <a:ext cx="3936023" cy="2222138"/>
          </a:xfrm>
          <a:prstGeom prst="rect">
            <a:avLst/>
          </a:prstGeom>
        </p:spPr>
      </p:pic>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12"/>
          <a:stretch>
            <a:fillRect/>
          </a:stretch>
        </p:blipFill>
        <p:spPr>
          <a:xfrm>
            <a:off x="8500951" y="391261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3"/>
          <a:stretch>
            <a:fillRect/>
          </a:stretch>
        </p:blipFill>
        <p:spPr>
          <a:xfrm>
            <a:off x="8054104" y="3348033"/>
            <a:ext cx="3952273" cy="3431367"/>
          </a:xfrm>
          <a:prstGeom prst="rect">
            <a:avLst/>
          </a:prstGeom>
        </p:spPr>
      </p:pic>
      <p:pic>
        <p:nvPicPr>
          <p:cNvPr id="26" name="Picture 25">
            <a:extLst>
              <a:ext uri="{FF2B5EF4-FFF2-40B4-BE49-F238E27FC236}">
                <a16:creationId xmlns:a16="http://schemas.microsoft.com/office/drawing/2014/main" id="{860B9185-39B2-46BB-B027-5416D54F350F}"/>
              </a:ext>
            </a:extLst>
          </p:cNvPr>
          <p:cNvPicPr>
            <a:picLocks noChangeAspect="1"/>
          </p:cNvPicPr>
          <p:nvPr/>
        </p:nvPicPr>
        <p:blipFill>
          <a:blip r:embed="rId14"/>
          <a:stretch>
            <a:fillRect/>
          </a:stretch>
        </p:blipFill>
        <p:spPr>
          <a:xfrm>
            <a:off x="8305164" y="4634944"/>
            <a:ext cx="581025" cy="476250"/>
          </a:xfrm>
          <a:prstGeom prst="rect">
            <a:avLst/>
          </a:prstGeom>
        </p:spPr>
      </p:pic>
      <p:pic>
        <p:nvPicPr>
          <p:cNvPr id="27" name="Picture 26">
            <a:extLst>
              <a:ext uri="{FF2B5EF4-FFF2-40B4-BE49-F238E27FC236}">
                <a16:creationId xmlns:a16="http://schemas.microsoft.com/office/drawing/2014/main" id="{E09D1A0E-7039-4F76-AE01-473C669FA129}"/>
              </a:ext>
            </a:extLst>
          </p:cNvPr>
          <p:cNvPicPr>
            <a:picLocks noChangeAspect="1"/>
          </p:cNvPicPr>
          <p:nvPr/>
        </p:nvPicPr>
        <p:blipFill>
          <a:blip r:embed="rId15"/>
          <a:stretch>
            <a:fillRect/>
          </a:stretch>
        </p:blipFill>
        <p:spPr>
          <a:xfrm>
            <a:off x="9886617" y="3348033"/>
            <a:ext cx="2127144" cy="1752866"/>
          </a:xfrm>
          <a:prstGeom prst="rect">
            <a:avLst/>
          </a:prstGeom>
        </p:spPr>
      </p:pic>
      <p:sp>
        <p:nvSpPr>
          <p:cNvPr id="28" name="TextBox 27">
            <a:extLst>
              <a:ext uri="{FF2B5EF4-FFF2-40B4-BE49-F238E27FC236}">
                <a16:creationId xmlns:a16="http://schemas.microsoft.com/office/drawing/2014/main" id="{C15A9797-E994-4246-AF54-D87FE45BD8B9}"/>
              </a:ext>
            </a:extLst>
          </p:cNvPr>
          <p:cNvSpPr txBox="1"/>
          <p:nvPr/>
        </p:nvSpPr>
        <p:spPr>
          <a:xfrm>
            <a:off x="841230" y="5704609"/>
            <a:ext cx="3812400"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902719"/>
            <a:ext cx="3812400"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 Click: My data</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100829"/>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Type: Address of GSKY server. Click: Add</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 Click: A layer name</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6. Click: Add to the map</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7. Zoom: Use the mouse wheel</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92161350-5787-4B77-8A36-074F95F0E77D}"/>
              </a:ext>
            </a:extLst>
          </p:cNvPr>
          <p:cNvSpPr txBox="1"/>
          <p:nvPr/>
        </p:nvSpPr>
        <p:spPr>
          <a:xfrm>
            <a:off x="4741227" y="6432047"/>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9. Click: End of slide</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39" name="Rectangle: Rounded Corners 38">
            <a:extLst>
              <a:ext uri="{FF2B5EF4-FFF2-40B4-BE49-F238E27FC236}">
                <a16:creationId xmlns:a16="http://schemas.microsoft.com/office/drawing/2014/main" id="{59438ADC-1A97-4424-B1C9-25823EDE1905}"/>
              </a:ext>
            </a:extLst>
          </p:cNvPr>
          <p:cNvSpPr/>
          <p:nvPr/>
        </p:nvSpPr>
        <p:spPr>
          <a:xfrm>
            <a:off x="5098010" y="3891829"/>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0" name="Rectangle 39">
            <a:extLst>
              <a:ext uri="{FF2B5EF4-FFF2-40B4-BE49-F238E27FC236}">
                <a16:creationId xmlns:a16="http://schemas.microsoft.com/office/drawing/2014/main" id="{FDF279AA-9C62-4381-8D47-184920A4FC69}"/>
              </a:ext>
            </a:extLst>
          </p:cNvPr>
          <p:cNvSpPr/>
          <p:nvPr/>
        </p:nvSpPr>
        <p:spPr>
          <a:xfrm>
            <a:off x="11181210" y="8712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mc:Choice xmlns:p14="http://schemas.microsoft.com/office/powerpoint/2010/main" Requires="p14">
      <p:transition spd="slow" p14:dur="2000" advTm="113982"/>
    </mc:Choice>
    <mc:Fallback>
      <p:transition spd="slow" advTm="1139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 0 L 0 0.25 E" pathEditMode="relative" ptsTypes="">
                                      <p:cBhvr>
                                        <p:cTn id="27" dur="2000" fill="hold"/>
                                        <p:tgtEl>
                                          <p:spTgt spid="11"/>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0" nodeType="clickEffect">
                                  <p:stCondLst>
                                    <p:cond delay="0"/>
                                  </p:stCondLst>
                                  <p:childTnLst>
                                    <p:animMotion origin="layout" path="M -1.66667E-6 0 L -1.66667E-6 0.28171 " pathEditMode="relative" rAng="0" ptsTypes="AA">
                                      <p:cBhvr>
                                        <p:cTn id="43" dur="2000" fill="hold"/>
                                        <p:tgtEl>
                                          <p:spTgt spid="16"/>
                                        </p:tgtEl>
                                        <p:attrNameLst>
                                          <p:attrName>ppt_x</p:attrName>
                                          <p:attrName>ppt_y</p:attrName>
                                        </p:attrNameLst>
                                      </p:cBhvr>
                                      <p:rCtr x="0" y="1407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ppt_w</p:attrName>
                                        </p:attrNameLst>
                                      </p:cBhvr>
                                      <p:tavLst>
                                        <p:tav tm="0">
                                          <p:val>
                                            <p:fltVal val="0"/>
                                          </p:val>
                                        </p:tav>
                                        <p:tav tm="100000">
                                          <p:val>
                                            <p:strVal val="#ppt_w"/>
                                          </p:val>
                                        </p:tav>
                                      </p:tavLst>
                                    </p:anim>
                                    <p:anim calcmode="lin" valueType="num">
                                      <p:cBhvr>
                                        <p:cTn id="59" dur="500" fill="hold"/>
                                        <p:tgtEl>
                                          <p:spTgt spid="15"/>
                                        </p:tgtEl>
                                        <p:attrNameLst>
                                          <p:attrName>ppt_h</p:attrName>
                                        </p:attrNameLst>
                                      </p:cBhvr>
                                      <p:tavLst>
                                        <p:tav tm="0">
                                          <p:val>
                                            <p:fltVal val="0"/>
                                          </p:val>
                                        </p:tav>
                                        <p:tav tm="100000">
                                          <p:val>
                                            <p:strVal val="#ppt_h"/>
                                          </p:val>
                                        </p:tav>
                                      </p:tavLst>
                                    </p:anim>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43" presetClass="path" presetSubtype="0" accel="50000" decel="50000" fill="hold" grpId="0" nodeType="clickEffect">
                                  <p:stCondLst>
                                    <p:cond delay="0"/>
                                  </p:stCondLst>
                                  <p:childTnLst>
                                    <p:animMotion origin="layout" path="M 2.70833E-6 4.44444E-6 L 0.01888 4.44444E-6 C 0.02721 4.44444E-6 0.03776 -0.10417 0.03776 -0.18866 L 0.03776 -0.37732 " pathEditMode="relative" rAng="0" ptsTypes="AAAA">
                                      <p:cBhvr>
                                        <p:cTn id="69" dur="2000" fill="hold"/>
                                        <p:tgtEl>
                                          <p:spTgt spid="20"/>
                                        </p:tgtEl>
                                        <p:attrNameLst>
                                          <p:attrName>ppt_x</p:attrName>
                                          <p:attrName>ppt_y</p:attrName>
                                        </p:attrNameLst>
                                      </p:cBhvr>
                                      <p:rCtr x="1888" y="-18866"/>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2000"/>
                                        <p:tgtEl>
                                          <p:spTgt spid="19"/>
                                        </p:tgtEl>
                                      </p:cBhvr>
                                    </p:animEffect>
                                    <p:anim calcmode="lin" valueType="num">
                                      <p:cBhvr>
                                        <p:cTn id="80" dur="2000" fill="hold"/>
                                        <p:tgtEl>
                                          <p:spTgt spid="19"/>
                                        </p:tgtEl>
                                        <p:attrNameLst>
                                          <p:attrName>ppt_w</p:attrName>
                                        </p:attrNameLst>
                                      </p:cBhvr>
                                      <p:tavLst>
                                        <p:tav tm="0" fmla="#ppt_w*sin(2.5*pi*$)">
                                          <p:val>
                                            <p:fltVal val="0"/>
                                          </p:val>
                                        </p:tav>
                                        <p:tav tm="100000">
                                          <p:val>
                                            <p:fltVal val="1"/>
                                          </p:val>
                                        </p:tav>
                                      </p:tavLst>
                                    </p:anim>
                                    <p:anim calcmode="lin" valueType="num">
                                      <p:cBhvr>
                                        <p:cTn id="8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grpId="0" nodeType="clickEffect">
                                  <p:stCondLst>
                                    <p:cond delay="0"/>
                                  </p:stCondLst>
                                  <p:childTnLst>
                                    <p:animMotion origin="layout" path="M 0 0 L 0 0.25 E" pathEditMode="relative" ptsTypes="">
                                      <p:cBhvr>
                                        <p:cTn id="90" dur="2000" fill="hold"/>
                                        <p:tgtEl>
                                          <p:spTgt spid="21"/>
                                        </p:tgtEl>
                                        <p:attrNameLst>
                                          <p:attrName>ppt_x</p:attrName>
                                          <p:attrName>ppt_y</p:attrName>
                                        </p:attrNameLst>
                                      </p:cBhvr>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2000"/>
                                        <p:tgtEl>
                                          <p:spTgt spid="39"/>
                                        </p:tgtEl>
                                      </p:cBhvr>
                                    </p:animEffect>
                                    <p:anim calcmode="lin" valueType="num">
                                      <p:cBhvr>
                                        <p:cTn id="101" dur="2000" fill="hold"/>
                                        <p:tgtEl>
                                          <p:spTgt spid="39"/>
                                        </p:tgtEl>
                                        <p:attrNameLst>
                                          <p:attrName>ppt_w</p:attrName>
                                        </p:attrNameLst>
                                      </p:cBhvr>
                                      <p:tavLst>
                                        <p:tav tm="0" fmla="#ppt_w*sin(2.5*pi*$)">
                                          <p:val>
                                            <p:fltVal val="0"/>
                                          </p:val>
                                        </p:tav>
                                        <p:tav tm="100000">
                                          <p:val>
                                            <p:fltVal val="1"/>
                                          </p:val>
                                        </p:tav>
                                      </p:tavLst>
                                    </p:anim>
                                    <p:anim calcmode="lin" valueType="num">
                                      <p:cBhvr>
                                        <p:cTn id="102"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3"/>
                                        </p:tgtEl>
                                        <p:attrNameLst>
                                          <p:attrName>style.visibility</p:attrName>
                                        </p:attrNameLst>
                                      </p:cBhvr>
                                      <p:to>
                                        <p:strVal val="visible"/>
                                      </p:to>
                                    </p:set>
                                    <p:animEffect transition="in" filter="fade">
                                      <p:cBhvr>
                                        <p:cTn id="117" dur="500"/>
                                        <p:tgtEl>
                                          <p:spTgt spid="3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childTnLst>
                    </p:cTn>
                  </p:par>
                  <p:par>
                    <p:cTn id="128" fill="hold">
                      <p:stCondLst>
                        <p:cond delay="indefinite"/>
                      </p:stCondLst>
                      <p:childTnLst>
                        <p:par>
                          <p:cTn id="129" fill="hold">
                            <p:stCondLst>
                              <p:cond delay="0"/>
                            </p:stCondLst>
                            <p:childTnLst>
                              <p:par>
                                <p:cTn id="130" presetID="31" presetClass="entr" presetSubtype="0" fill="hold" nodeType="clickEffect">
                                  <p:stCondLst>
                                    <p:cond delay="0"/>
                                  </p:stCondLst>
                                  <p:childTnLst>
                                    <p:set>
                                      <p:cBhvr>
                                        <p:cTn id="131" dur="1" fill="hold">
                                          <p:stCondLst>
                                            <p:cond delay="0"/>
                                          </p:stCondLst>
                                        </p:cTn>
                                        <p:tgtEl>
                                          <p:spTgt spid="25"/>
                                        </p:tgtEl>
                                        <p:attrNameLst>
                                          <p:attrName>style.visibility</p:attrName>
                                        </p:attrNameLst>
                                      </p:cBhvr>
                                      <p:to>
                                        <p:strVal val="visible"/>
                                      </p:to>
                                    </p:set>
                                    <p:anim calcmode="lin" valueType="num">
                                      <p:cBhvr>
                                        <p:cTn id="132" dur="1000" fill="hold"/>
                                        <p:tgtEl>
                                          <p:spTgt spid="25"/>
                                        </p:tgtEl>
                                        <p:attrNameLst>
                                          <p:attrName>ppt_w</p:attrName>
                                        </p:attrNameLst>
                                      </p:cBhvr>
                                      <p:tavLst>
                                        <p:tav tm="0">
                                          <p:val>
                                            <p:fltVal val="0"/>
                                          </p:val>
                                        </p:tav>
                                        <p:tav tm="100000">
                                          <p:val>
                                            <p:strVal val="#ppt_w"/>
                                          </p:val>
                                        </p:tav>
                                      </p:tavLst>
                                    </p:anim>
                                    <p:anim calcmode="lin" valueType="num">
                                      <p:cBhvr>
                                        <p:cTn id="133" dur="1000" fill="hold"/>
                                        <p:tgtEl>
                                          <p:spTgt spid="25"/>
                                        </p:tgtEl>
                                        <p:attrNameLst>
                                          <p:attrName>ppt_h</p:attrName>
                                        </p:attrNameLst>
                                      </p:cBhvr>
                                      <p:tavLst>
                                        <p:tav tm="0">
                                          <p:val>
                                            <p:fltVal val="0"/>
                                          </p:val>
                                        </p:tav>
                                        <p:tav tm="100000">
                                          <p:val>
                                            <p:strVal val="#ppt_h"/>
                                          </p:val>
                                        </p:tav>
                                      </p:tavLst>
                                    </p:anim>
                                    <p:anim calcmode="lin" valueType="num">
                                      <p:cBhvr>
                                        <p:cTn id="134" dur="1000" fill="hold"/>
                                        <p:tgtEl>
                                          <p:spTgt spid="25"/>
                                        </p:tgtEl>
                                        <p:attrNameLst>
                                          <p:attrName>style.rotation</p:attrName>
                                        </p:attrNameLst>
                                      </p:cBhvr>
                                      <p:tavLst>
                                        <p:tav tm="0">
                                          <p:val>
                                            <p:fltVal val="90"/>
                                          </p:val>
                                        </p:tav>
                                        <p:tav tm="100000">
                                          <p:val>
                                            <p:fltVal val="0"/>
                                          </p:val>
                                        </p:tav>
                                      </p:tavLst>
                                    </p:anim>
                                    <p:animEffect transition="in" filter="fade">
                                      <p:cBhvr>
                                        <p:cTn id="135" dur="1000"/>
                                        <p:tgtEl>
                                          <p:spTgt spid="25"/>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35"/>
                                        </p:tgtEl>
                                        <p:attrNameLst>
                                          <p:attrName>style.visibility</p:attrName>
                                        </p:attrNameLst>
                                      </p:cBhvr>
                                      <p:to>
                                        <p:strVal val="visible"/>
                                      </p:to>
                                    </p:set>
                                    <p:animEffect transition="in" filter="fade">
                                      <p:cBhvr>
                                        <p:cTn id="140" dur="500"/>
                                        <p:tgtEl>
                                          <p:spTgt spid="35"/>
                                        </p:tgtEl>
                                      </p:cBhvr>
                                    </p:animEffect>
                                  </p:childTnLst>
                                </p:cTn>
                              </p:par>
                            </p:childTnLst>
                          </p:cTn>
                        </p:par>
                      </p:childTnLst>
                    </p:cTn>
                  </p:par>
                  <p:par>
                    <p:cTn id="141" fill="hold">
                      <p:stCondLst>
                        <p:cond delay="indefinite"/>
                      </p:stCondLst>
                      <p:childTnLst>
                        <p:par>
                          <p:cTn id="142" fill="hold">
                            <p:stCondLst>
                              <p:cond delay="0"/>
                            </p:stCondLst>
                            <p:childTnLst>
                              <p:par>
                                <p:cTn id="143" presetID="31" presetClass="entr" presetSubtype="0" fill="hold" nodeType="clickEffect">
                                  <p:stCondLst>
                                    <p:cond delay="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fade">
                                      <p:cBhvr>
                                        <p:cTn id="153" dur="500"/>
                                        <p:tgtEl>
                                          <p:spTgt spid="27"/>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fade">
                                      <p:cBhvr>
                                        <p:cTn id="158" dur="500"/>
                                        <p:tgtEl>
                                          <p:spTgt spid="36"/>
                                        </p:tgtEl>
                                      </p:cBhvr>
                                    </p:animEffect>
                                  </p:childTnLst>
                                </p:cTn>
                              </p:par>
                            </p:childTnLst>
                          </p:cTn>
                        </p:par>
                      </p:childTnLst>
                    </p:cTn>
                  </p:par>
                  <p:par>
                    <p:cTn id="159" fill="hold">
                      <p:stCondLst>
                        <p:cond delay="indefinite"/>
                      </p:stCondLst>
                      <p:childTnLst>
                        <p:par>
                          <p:cTn id="160" fill="hold">
                            <p:stCondLst>
                              <p:cond delay="0"/>
                            </p:stCondLst>
                            <p:childTnLst>
                              <p:par>
                                <p:cTn id="161" presetID="31" presetClass="entr" presetSubtype="0" fill="hold" grpId="0" nodeType="clickEffect">
                                  <p:stCondLst>
                                    <p:cond delay="0"/>
                                  </p:stCondLst>
                                  <p:childTnLst>
                                    <p:set>
                                      <p:cBhvr>
                                        <p:cTn id="162" dur="1" fill="hold">
                                          <p:stCondLst>
                                            <p:cond delay="0"/>
                                          </p:stCondLst>
                                        </p:cTn>
                                        <p:tgtEl>
                                          <p:spTgt spid="37"/>
                                        </p:tgtEl>
                                        <p:attrNameLst>
                                          <p:attrName>style.visibility</p:attrName>
                                        </p:attrNameLst>
                                      </p:cBhvr>
                                      <p:to>
                                        <p:strVal val="visible"/>
                                      </p:to>
                                    </p:set>
                                    <p:anim calcmode="lin" valueType="num">
                                      <p:cBhvr>
                                        <p:cTn id="163" dur="1000" fill="hold"/>
                                        <p:tgtEl>
                                          <p:spTgt spid="37"/>
                                        </p:tgtEl>
                                        <p:attrNameLst>
                                          <p:attrName>ppt_w</p:attrName>
                                        </p:attrNameLst>
                                      </p:cBhvr>
                                      <p:tavLst>
                                        <p:tav tm="0">
                                          <p:val>
                                            <p:fltVal val="0"/>
                                          </p:val>
                                        </p:tav>
                                        <p:tav tm="100000">
                                          <p:val>
                                            <p:strVal val="#ppt_w"/>
                                          </p:val>
                                        </p:tav>
                                      </p:tavLst>
                                    </p:anim>
                                    <p:anim calcmode="lin" valueType="num">
                                      <p:cBhvr>
                                        <p:cTn id="164" dur="1000" fill="hold"/>
                                        <p:tgtEl>
                                          <p:spTgt spid="37"/>
                                        </p:tgtEl>
                                        <p:attrNameLst>
                                          <p:attrName>ppt_h</p:attrName>
                                        </p:attrNameLst>
                                      </p:cBhvr>
                                      <p:tavLst>
                                        <p:tav tm="0">
                                          <p:val>
                                            <p:fltVal val="0"/>
                                          </p:val>
                                        </p:tav>
                                        <p:tav tm="100000">
                                          <p:val>
                                            <p:strVal val="#ppt_h"/>
                                          </p:val>
                                        </p:tav>
                                      </p:tavLst>
                                    </p:anim>
                                    <p:anim calcmode="lin" valueType="num">
                                      <p:cBhvr>
                                        <p:cTn id="165" dur="1000" fill="hold"/>
                                        <p:tgtEl>
                                          <p:spTgt spid="37"/>
                                        </p:tgtEl>
                                        <p:attrNameLst>
                                          <p:attrName>style.rotation</p:attrName>
                                        </p:attrNameLst>
                                      </p:cBhvr>
                                      <p:tavLst>
                                        <p:tav tm="0">
                                          <p:val>
                                            <p:fltVal val="90"/>
                                          </p:val>
                                        </p:tav>
                                        <p:tav tm="100000">
                                          <p:val>
                                            <p:fltVal val="0"/>
                                          </p:val>
                                        </p:tav>
                                      </p:tavLst>
                                    </p:anim>
                                    <p:animEffect transition="in" filter="fade">
                                      <p:cBhvr>
                                        <p:cTn id="166" dur="1000"/>
                                        <p:tgtEl>
                                          <p:spTgt spid="37"/>
                                        </p:tgtEl>
                                      </p:cBhvr>
                                    </p:animEffect>
                                  </p:childTnLst>
                                </p:cTn>
                              </p:par>
                            </p:childTnLst>
                          </p:cTn>
                        </p:par>
                      </p:childTnLst>
                    </p:cTn>
                  </p:par>
                  <p:par>
                    <p:cTn id="167" fill="hold">
                      <p:stCondLst>
                        <p:cond delay="indefinite"/>
                      </p:stCondLst>
                      <p:childTnLst>
                        <p:par>
                          <p:cTn id="168" fill="hold">
                            <p:stCondLst>
                              <p:cond delay="0"/>
                            </p:stCondLst>
                            <p:childTnLst>
                              <p:par>
                                <p:cTn id="169" presetID="42" presetClass="path" presetSubtype="0" accel="50000" decel="50000" fill="hold" grpId="0" nodeType="clickEffect">
                                  <p:stCondLst>
                                    <p:cond delay="0"/>
                                  </p:stCondLst>
                                  <p:childTnLst>
                                    <p:animMotion origin="layout" path="M -4.16667E-7 -1.85185E-6 L -4.16667E-7 0.25 " pathEditMode="relative" rAng="0" ptsTypes="AA">
                                      <p:cBhvr>
                                        <p:cTn id="170" dur="2000" fill="hold"/>
                                        <p:tgtEl>
                                          <p:spTgt spid="4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16" grpId="0" animBg="1"/>
      <p:bldP spid="42" grpId="0" animBg="1"/>
      <p:bldP spid="11" grpId="0" animBg="1"/>
      <p:bldP spid="9" grpId="0" animBg="1"/>
      <p:bldP spid="13" grpId="0" animBg="1"/>
      <p:bldP spid="15" grpId="0" animBg="1"/>
      <p:bldP spid="19" grpId="0" animBg="1"/>
      <p:bldP spid="28" grpId="0"/>
      <p:bldP spid="29" grpId="0"/>
      <p:bldP spid="30" grpId="0"/>
      <p:bldP spid="31" grpId="0"/>
      <p:bldP spid="32" grpId="0"/>
      <p:bldP spid="33" grpId="0"/>
      <p:bldP spid="34" grpId="0"/>
      <p:bldP spid="35" grpId="0"/>
      <p:bldP spid="36" grpId="0"/>
      <p:bldP spid="37"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35248"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2359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04638" y="3177940"/>
            <a:ext cx="357808" cy="28624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29575"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20744" y="4361696"/>
            <a:ext cx="357808" cy="28624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4080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4080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4080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4080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34257" y="2950528"/>
            <a:ext cx="325280" cy="67495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2385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760242" y="2861094"/>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Arrow: Right 39">
            <a:extLst>
              <a:ext uri="{FF2B5EF4-FFF2-40B4-BE49-F238E27FC236}">
                <a16:creationId xmlns:a16="http://schemas.microsoft.com/office/drawing/2014/main" id="{2121C392-A9FB-40CE-A270-F995BF9FFEDE}"/>
              </a:ext>
            </a:extLst>
          </p:cNvPr>
          <p:cNvSpPr/>
          <p:nvPr/>
        </p:nvSpPr>
        <p:spPr>
          <a:xfrm rot="10800000">
            <a:off x="331259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15183" y="2742306"/>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08853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47023" y="3043841"/>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4093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079789" y="3065115"/>
            <a:ext cx="432948" cy="380996"/>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39333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19609" y="3346955"/>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4" name="Slide Number Placeholder 3">
            <a:extLst>
              <a:ext uri="{FF2B5EF4-FFF2-40B4-BE49-F238E27FC236}">
                <a16:creationId xmlns:a16="http://schemas.microsoft.com/office/drawing/2014/main" id="{D33056AE-CA03-4F7C-9C99-C53551DD0CF5}"/>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3" name="TextBox 2">
            <a:extLst>
              <a:ext uri="{FF2B5EF4-FFF2-40B4-BE49-F238E27FC236}">
                <a16:creationId xmlns:a16="http://schemas.microsoft.com/office/drawing/2014/main" id="{C02AEBC9-1D57-4907-B695-2397EEFF8EB0}"/>
              </a:ext>
            </a:extLst>
          </p:cNvPr>
          <p:cNvSpPr txBox="1"/>
          <p:nvPr/>
        </p:nvSpPr>
        <p:spPr>
          <a:xfrm>
            <a:off x="1304014" y="182880"/>
            <a:ext cx="6742706" cy="646331"/>
          </a:xfrm>
          <a:prstGeom prst="rect">
            <a:avLst/>
          </a:prstGeom>
          <a:noFill/>
        </p:spPr>
        <p:txBody>
          <a:bodyPr wrap="square" rtlCol="0">
            <a:spAutoFit/>
          </a:bodyPr>
          <a:lstStyle/>
          <a:p>
            <a:pPr algn="ctr"/>
            <a:r>
              <a:rPr lang="en-US" sz="36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Communication</a:t>
            </a:r>
            <a:endParaRPr lang="en-US" sz="24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1200329"/>
          </a:xfrm>
          <a:prstGeom prst="rect">
            <a:avLst/>
          </a:prstGeom>
          <a:solidFill>
            <a:srgbClr val="FEFEFE"/>
          </a:solidFill>
          <a:ln w="3175">
            <a:noFill/>
          </a:ln>
        </p:spPr>
        <p:txBody>
          <a:bodyPr wrap="square" rtlCol="0">
            <a:spAutoFit/>
          </a:bodyPr>
          <a:lstStyle/>
          <a:p>
            <a:pPr algn="just"/>
            <a:r>
              <a:rPr lang="en-US"/>
              <a:t>This is an overview of the calls from TerriaMap to GSKY and the return communications. TerriaMap calls GSKY to get the relevant information and displays them over the map. There are five request-types, of which ‘GetMap’ is the most important. </a:t>
            </a:r>
            <a:endParaRPr lang="en-AU"/>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sp>
        <p:nvSpPr>
          <p:cNvPr id="24" name="Arrow: Right 23">
            <a:extLst>
              <a:ext uri="{FF2B5EF4-FFF2-40B4-BE49-F238E27FC236}">
                <a16:creationId xmlns:a16="http://schemas.microsoft.com/office/drawing/2014/main" id="{622180C8-341E-4CF8-8CD6-4F1E9DC8DA79}"/>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3E69E4F6-D7D6-4A23-B846-D00A10188EEB}"/>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Arrow: Right 25">
            <a:extLst>
              <a:ext uri="{FF2B5EF4-FFF2-40B4-BE49-F238E27FC236}">
                <a16:creationId xmlns:a16="http://schemas.microsoft.com/office/drawing/2014/main" id="{0F414278-07C2-47D0-A3E2-FB66AEA90B33}"/>
              </a:ext>
            </a:extLst>
          </p:cNvPr>
          <p:cNvSpPr/>
          <p:nvPr/>
        </p:nvSpPr>
        <p:spPr>
          <a:xfrm>
            <a:off x="11562814" y="67660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5809C1D-FA7D-4F2A-9891-C99203CE7039}"/>
              </a:ext>
            </a:extLst>
          </p:cNvPr>
          <p:cNvSpPr/>
          <p:nvPr/>
        </p:nvSpPr>
        <p:spPr>
          <a:xfrm>
            <a:off x="11181210" y="8712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Arrow: Right 38">
            <a:extLst>
              <a:ext uri="{FF2B5EF4-FFF2-40B4-BE49-F238E27FC236}">
                <a16:creationId xmlns:a16="http://schemas.microsoft.com/office/drawing/2014/main" id="{AAF47C1E-AEF6-4061-8DBC-CAC9F5038A60}"/>
              </a:ext>
            </a:extLst>
          </p:cNvPr>
          <p:cNvSpPr/>
          <p:nvPr/>
        </p:nvSpPr>
        <p:spPr>
          <a:xfrm rot="10800000">
            <a:off x="11676320" y="12105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5969"/>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730181" y="236130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11564" y="2707154"/>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467042" y="2283771"/>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404878" y="2283771"/>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79270" y="2283771"/>
            <a:ext cx="3884400" cy="1504800"/>
            <a:chOff x="2320257" y="2318461"/>
            <a:chExt cx="3884400" cy="1504800"/>
          </a:xfrm>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53571"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72592" y="2283771"/>
            <a:ext cx="3832527" cy="1642251"/>
            <a:chOff x="2340556" y="4050670"/>
            <a:chExt cx="3832527" cy="1642251"/>
          </a:xfrm>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67109" y="2283771"/>
            <a:ext cx="3884400" cy="1655280"/>
            <a:chOff x="2320257" y="2318461"/>
            <a:chExt cx="3884400" cy="1504800"/>
          </a:xfrm>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62202"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82524" y="2283771"/>
            <a:ext cx="3832527" cy="1642251"/>
            <a:chOff x="4179736" y="4518242"/>
            <a:chExt cx="3832527" cy="1642251"/>
          </a:xfrm>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195239" y="2283771"/>
            <a:ext cx="4272840" cy="1820808"/>
            <a:chOff x="2320257" y="2318461"/>
            <a:chExt cx="3884400" cy="1504800"/>
          </a:xfrm>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408308"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192426" y="2283771"/>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196286" y="2618469"/>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41121" y="2625806"/>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41972" y="3287305"/>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42689" y="3271437"/>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249882"/>
            <a:ext cx="4284000" cy="1806476"/>
            <a:chOff x="2184079" y="4154802"/>
            <a:chExt cx="4284000" cy="1806476"/>
          </a:xfrm>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328107" y="4379642"/>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239491"/>
            <a:ext cx="4284000" cy="1819181"/>
            <a:chOff x="2336479" y="4297012"/>
            <a:chExt cx="4284000" cy="1819181"/>
          </a:xfrm>
        </p:grpSpPr>
        <p:sp>
          <p:nvSpPr>
            <p:cNvPr id="89" name="Rectangle 88">
              <a:extLst>
                <a:ext uri="{FF2B5EF4-FFF2-40B4-BE49-F238E27FC236}">
                  <a16:creationId xmlns:a16="http://schemas.microsoft.com/office/drawing/2014/main" id="{31CC8AD0-38B5-49F2-A50D-480961D3C9BF}"/>
                </a:ext>
              </a:extLst>
            </p:cNvPr>
            <p:cNvSpPr/>
            <p:nvPr/>
          </p:nvSpPr>
          <p:spPr>
            <a:xfrm>
              <a:off x="2336479" y="4307202"/>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p:spPr>
        </p:pic>
      </p:gr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mc:Choice xmlns:p14="http://schemas.microsoft.com/office/powerpoint/2010/main" Requires="p14">
      <p:transition spd="slow" p14:dur="2000" advTm="137427"/>
    </mc:Choice>
    <mc:Fallback>
      <p:transition spd="slow" advTm="1374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2.08333E-7 -0.0162 L 0.17826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3.125E-6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1.875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7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1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7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5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7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8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2.70833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8.33333E-7 3.33333E-6 L 0.11823 -0.09329 C 0.14271 -0.11436 0.17969 -0.12547 0.21849 -0.12547 C 0.26263 -0.12547 0.29805 -0.11436 0.32253 -0.09329 L 0.44089 3.33333E-6 " pathEditMode="relative" rAng="0" ptsTypes="AAAAA">
                                      <p:cBhvr>
                                        <p:cTn id="195" dur="2000" fill="hold"/>
                                        <p:tgtEl>
                                          <p:spTgt spid="82"/>
                                        </p:tgtEl>
                                        <p:attrNameLst>
                                          <p:attrName>ppt_x</p:attrName>
                                          <p:attrName>ppt_y</p:attrName>
                                        </p:attrNameLst>
                                      </p:cBhvr>
                                      <p:rCtr x="22044" y="-6273"/>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1 -0.01968 L -0.04154 -0.01968 C -0.06055 -0.01968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3 L 0.00442 0.11088 C 0.00442 0.16968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0"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Right 55">
            <a:extLst>
              <a:ext uri="{FF2B5EF4-FFF2-40B4-BE49-F238E27FC236}">
                <a16:creationId xmlns:a16="http://schemas.microsoft.com/office/drawing/2014/main" id="{8E77C2EC-087B-468D-94FE-D473B8B434AA}"/>
              </a:ext>
            </a:extLst>
          </p:cNvPr>
          <p:cNvSpPr/>
          <p:nvPr/>
        </p:nvSpPr>
        <p:spPr>
          <a:xfrm>
            <a:off x="8774556" y="12414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727580"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40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3"/>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74916"/>
            <a:ext cx="357808" cy="161579"/>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4"/>
          <a:stretch>
            <a:fillRect/>
          </a:stretch>
        </p:blipFill>
        <p:spPr>
          <a:xfrm>
            <a:off x="2638426" y="1186443"/>
            <a:ext cx="1760962" cy="761628"/>
          </a:xfrm>
          <a:prstGeom prst="rect">
            <a:avLst/>
          </a:prstGeom>
        </p:spPr>
      </p:pic>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nvPr>
            </p:nvGraphicFramePr>
            <p:xfrm>
              <a:off x="-9600" y="39317"/>
              <a:ext cx="2428555" cy="4694909"/>
            </p:xfrm>
            <a:graphic>
              <a:graphicData uri="http://schemas.microsoft.com/office/drawing/2017/model3d">
                <am3d:model3d r:embed="rId5">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8"/>
              <a:stretch>
                <a:fillRect/>
              </a:stretch>
            </p:blipFill>
            <p:spPr>
              <a:xfrm>
                <a:off x="-9600" y="39317"/>
                <a:ext cx="2428555" cy="4694909"/>
              </a:xfrm>
              <a:prstGeom prst="rect">
                <a:avLst/>
              </a:prstGeom>
            </p:spPr>
          </p:pic>
        </mc:Fallback>
      </mc:AlternateContent>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9"/>
          <a:stretch>
            <a:fillRect/>
          </a:stretch>
        </p:blipFill>
        <p:spPr>
          <a:xfrm>
            <a:off x="2638426" y="1944842"/>
            <a:ext cx="1681452" cy="466725"/>
          </a:xfrm>
          <a:prstGeom prst="rect">
            <a:avLst/>
          </a:prstGeom>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10"/>
          <a:stretch>
            <a:fillRect/>
          </a:stretch>
        </p:blipFill>
        <p:spPr>
          <a:xfrm>
            <a:off x="4303976" y="1186443"/>
            <a:ext cx="1431300" cy="1225124"/>
          </a:xfrm>
          <a:prstGeom prst="rect">
            <a:avLst/>
          </a:prstGeom>
        </p:spPr>
      </p:pic>
      <p:sp>
        <p:nvSpPr>
          <p:cNvPr id="16" name="Rectangle 15">
            <a:extLst>
              <a:ext uri="{FF2B5EF4-FFF2-40B4-BE49-F238E27FC236}">
                <a16:creationId xmlns:a16="http://schemas.microsoft.com/office/drawing/2014/main" id="{1C15E24D-5909-4048-A488-37CE2F55C1EB}"/>
              </a:ext>
            </a:extLst>
          </p:cNvPr>
          <p:cNvSpPr/>
          <p:nvPr/>
        </p:nvSpPr>
        <p:spPr>
          <a:xfrm>
            <a:off x="11449709" y="733872"/>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EFD22E3-9D3D-4159-8A08-9EB9C3CF0B37}"/>
              </a:ext>
            </a:extLst>
          </p:cNvPr>
          <p:cNvGrpSpPr/>
          <p:nvPr/>
        </p:nvGrpSpPr>
        <p:grpSpPr>
          <a:xfrm>
            <a:off x="2514551" y="2473107"/>
            <a:ext cx="1823989" cy="550393"/>
            <a:chOff x="2514551" y="2473107"/>
            <a:chExt cx="1823989" cy="466725"/>
          </a:xfrm>
        </p:grpSpPr>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11"/>
            <a:stretch>
              <a:fillRect/>
            </a:stretch>
          </p:blipFill>
          <p:spPr>
            <a:xfrm>
              <a:off x="2514551" y="2473107"/>
              <a:ext cx="1805327" cy="466725"/>
            </a:xfrm>
            <a:prstGeom prst="rect">
              <a:avLst/>
            </a:prstGeom>
          </p:spPr>
        </p:pic>
        <p:sp>
          <p:nvSpPr>
            <p:cNvPr id="19" name="Oval 18">
              <a:extLst>
                <a:ext uri="{FF2B5EF4-FFF2-40B4-BE49-F238E27FC236}">
                  <a16:creationId xmlns:a16="http://schemas.microsoft.com/office/drawing/2014/main" id="{3D44533E-160E-4498-9D4D-503041DAB033}"/>
                </a:ext>
              </a:extLst>
            </p:cNvPr>
            <p:cNvSpPr/>
            <p:nvPr/>
          </p:nvSpPr>
          <p:spPr>
            <a:xfrm>
              <a:off x="3396345" y="2501100"/>
              <a:ext cx="942195" cy="37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Oval 39">
            <a:extLst>
              <a:ext uri="{FF2B5EF4-FFF2-40B4-BE49-F238E27FC236}">
                <a16:creationId xmlns:a16="http://schemas.microsoft.com/office/drawing/2014/main" id="{6A9DB163-A140-4543-A79F-C9C432C6C86F}"/>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12"/>
          <a:stretch>
            <a:fillRect/>
          </a:stretch>
        </p:blipFill>
        <p:spPr>
          <a:xfrm>
            <a:off x="2424362" y="3469259"/>
            <a:ext cx="2333190" cy="1875412"/>
          </a:xfrm>
          <a:prstGeom prst="rect">
            <a:avLst/>
          </a:prstGeom>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13"/>
          <a:stretch>
            <a:fillRect/>
          </a:stretch>
        </p:blipFill>
        <p:spPr>
          <a:xfrm>
            <a:off x="9316777" y="2117689"/>
            <a:ext cx="2428555" cy="888837"/>
          </a:xfrm>
          <a:prstGeom prst="rect">
            <a:avLst/>
          </a:prstGeom>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9613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181262"/>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09690148"/>
      </p:ext>
    </p:extLst>
  </p:cSld>
  <p:clrMapOvr>
    <a:masterClrMapping/>
  </p:clrMapOvr>
  <mc:AlternateContent xmlns:mc="http://schemas.openxmlformats.org/markup-compatibility/2006">
    <mc:Choice xmlns:p14="http://schemas.microsoft.com/office/powerpoint/2010/main" Requires="p14">
      <p:transition spd="slow" p14:dur="2000" advTm="65759"/>
    </mc:Choice>
    <mc:Fallback>
      <p:transition spd="slow" advTm="657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4.16667E-6 7.40741E-7 L -4.16667E-6 0.05694 " pathEditMode="relative" rAng="0" ptsTypes="AA">
                                      <p:cBhvr>
                                        <p:cTn id="24" dur="2000" fill="hold"/>
                                        <p:tgtEl>
                                          <p:spTgt spid="21"/>
                                        </p:tgtEl>
                                        <p:attrNameLst>
                                          <p:attrName>ppt_x</p:attrName>
                                          <p:attrName>ppt_y</p:attrName>
                                        </p:attrNameLst>
                                      </p:cBhvr>
                                      <p:rCtr x="0" y="2847"/>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4.16667E-6 2.22222E-6 L -4.16667E-6 0.13981 " pathEditMode="relative" rAng="0" ptsTypes="AA">
                                      <p:cBhvr>
                                        <p:cTn id="33" dur="2000" fill="hold"/>
                                        <p:tgtEl>
                                          <p:spTgt spid="25"/>
                                        </p:tgtEl>
                                        <p:attrNameLst>
                                          <p:attrName>ppt_x</p:attrName>
                                          <p:attrName>ppt_y</p:attrName>
                                        </p:attrNameLst>
                                      </p:cBhvr>
                                      <p:rCtr x="0" y="6991"/>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57" presetClass="path" presetSubtype="0" accel="50000" decel="50000" fill="hold" grpId="0" nodeType="clickEffect">
                                  <p:stCondLst>
                                    <p:cond delay="0"/>
                                  </p:stCondLst>
                                  <p:childTnLst>
                                    <p:animMotion origin="layout" path="M -2.91667E-6 -4.07407E-6 L -2.91667E-6 -0.1743 C -2.91667E-6 -0.25254 0.01537 -0.34861 0.02787 -0.34861 L 0.05586 -0.34861 " pathEditMode="relative" rAng="0" ptsTypes="AAAA">
                                      <p:cBhvr>
                                        <p:cTn id="42" dur="2000" fill="hold"/>
                                        <p:tgtEl>
                                          <p:spTgt spid="60"/>
                                        </p:tgtEl>
                                        <p:attrNameLst>
                                          <p:attrName>ppt_x</p:attrName>
                                          <p:attrName>ppt_y</p:attrName>
                                        </p:attrNameLst>
                                      </p:cBhvr>
                                      <p:rCtr x="2786" y="-17431"/>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2.29167E-6 7.40741E-7 L 2.29167E-6 0.05185 " pathEditMode="relative" rAng="0" ptsTypes="AA">
                                      <p:cBhvr>
                                        <p:cTn id="51" dur="2000" fill="hold"/>
                                        <p:tgtEl>
                                          <p:spTgt spid="61"/>
                                        </p:tgtEl>
                                        <p:attrNameLst>
                                          <p:attrName>ppt_x</p:attrName>
                                          <p:attrName>ppt_y</p:attrName>
                                        </p:attrNameLst>
                                      </p:cBhvr>
                                      <p:rCtr x="0" y="2593"/>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8.33333E-7 2.96296E-6 L 8.33333E-7 0.1081 " pathEditMode="relative" rAng="0" ptsTypes="AA">
                                      <p:cBhvr>
                                        <p:cTn id="60" dur="2000" fill="hold"/>
                                        <p:tgtEl>
                                          <p:spTgt spid="64"/>
                                        </p:tgtEl>
                                        <p:attrNameLst>
                                          <p:attrName>ppt_x</p:attrName>
                                          <p:attrName>ppt_y</p:attrName>
                                        </p:attrNameLst>
                                      </p:cBhvr>
                                      <p:rCtr x="0" y="5394"/>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69" dur="2000" fill="hold"/>
                                        <p:tgtEl>
                                          <p:spTgt spid="74"/>
                                        </p:tgtEl>
                                        <p:attrNameLst>
                                          <p:attrName>ppt_x</p:attrName>
                                          <p:attrName>ppt_y</p:attrName>
                                        </p:attrNameLst>
                                      </p:cBhvr>
                                      <p:rCtr x="5156" y="-13403"/>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78" dur="2000" fill="hold"/>
                                        <p:tgtEl>
                                          <p:spTgt spid="72"/>
                                        </p:tgtEl>
                                        <p:attrNameLst>
                                          <p:attrName>ppt_x</p:attrName>
                                          <p:attrName>ppt_y</p:attrName>
                                        </p:attrNameLst>
                                      </p:cBhvr>
                                      <p:rCtr x="-2812" y="-625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childTnLst>
                          </p:cTn>
                        </p:par>
                      </p:childTnLst>
                    </p:cTn>
                  </p:par>
                  <p:par>
                    <p:cTn id="84" fill="hold">
                      <p:stCondLst>
                        <p:cond delay="indefinite"/>
                      </p:stCondLst>
                      <p:childTnLst>
                        <p:par>
                          <p:cTn id="85" fill="hold">
                            <p:stCondLst>
                              <p:cond delay="0"/>
                            </p:stCondLst>
                            <p:childTnLst>
                              <p:par>
                                <p:cTn id="86" presetID="63" presetClass="path" presetSubtype="0" accel="50000" decel="50000" fill="hold" grpId="0" nodeType="clickEffect">
                                  <p:stCondLst>
                                    <p:cond delay="0"/>
                                  </p:stCondLst>
                                  <p:childTnLst>
                                    <p:animMotion origin="layout" path="M 1.25E-6 -2.96296E-6 L 0.11055 -2.96296E-6 " pathEditMode="relative" rAng="0" ptsTypes="AA">
                                      <p:cBhvr>
                                        <p:cTn id="87" dur="2000" fill="hold"/>
                                        <p:tgtEl>
                                          <p:spTgt spid="56"/>
                                        </p:tgtEl>
                                        <p:attrNameLst>
                                          <p:attrName>ppt_x</p:attrName>
                                          <p:attrName>ppt_y</p:attrName>
                                        </p:attrNameLst>
                                      </p:cBhvr>
                                      <p:rCtr x="5521" y="0"/>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4" grpId="0" animBg="1"/>
      <p:bldP spid="38" grpId="0" animBg="1"/>
      <p:bldP spid="72" grpId="0" animBg="1"/>
      <p:bldP spid="60" grpId="0" animBg="1"/>
      <p:bldP spid="64" grpId="0" animBg="1"/>
      <p:bldP spid="61" grpId="0" animBg="1"/>
      <p:bldP spid="25" grpId="0" animBg="1"/>
      <p:bldP spid="14" grpId="0" animBg="1"/>
      <p:bldP spid="21" grpId="0" animBg="1"/>
      <p:bldP spid="2" grpId="0" animBg="1"/>
      <p:bldP spid="58"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ACF3787A-2E44-43D9-B711-9540403DB6F5}"/>
              </a:ext>
            </a:extLst>
          </p:cNvPr>
          <p:cNvSpPr/>
          <p:nvPr/>
        </p:nvSpPr>
        <p:spPr>
          <a:xfrm>
            <a:off x="3913175" y="35635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498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11232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056839"/>
            <a:ext cx="357808" cy="2862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41092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35664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782556"/>
            <a:ext cx="4662000" cy="1569660"/>
          </a:xfrm>
          <a:prstGeom prst="rect">
            <a:avLst/>
          </a:prstGeom>
          <a:solidFill>
            <a:srgbClr val="FCFCFC"/>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397997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3893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3893889"/>
            <a:ext cx="357808" cy="2862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373450"/>
            <a:ext cx="934095" cy="21506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2168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3692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7907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49431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782984"/>
            <a:ext cx="222170" cy="742455"/>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398629"/>
            <a:ext cx="867744"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393992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59966" y="3859775"/>
            <a:ext cx="357808" cy="26022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53907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0609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52517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49225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98503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92092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36854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309347"/>
            <a:ext cx="357808" cy="2862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16" name="Rectangle 15">
            <a:extLst>
              <a:ext uri="{FF2B5EF4-FFF2-40B4-BE49-F238E27FC236}">
                <a16:creationId xmlns:a16="http://schemas.microsoft.com/office/drawing/2014/main" id="{1C15E24D-5909-4048-A488-37CE2F55C1EB}"/>
              </a:ext>
            </a:extLst>
          </p:cNvPr>
          <p:cNvSpPr/>
          <p:nvPr/>
        </p:nvSpPr>
        <p:spPr>
          <a:xfrm>
            <a:off x="10650987" y="293817"/>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263501"/>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just"/>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6A9DB163-A140-4543-A79F-C9C432C6C86F}"/>
              </a:ext>
            </a:extLst>
          </p:cNvPr>
          <p:cNvSpPr/>
          <p:nvPr/>
        </p:nvSpPr>
        <p:spPr>
          <a:xfrm>
            <a:off x="11290041" y="22374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78529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467055"/>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1798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17983"/>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4"/>
          <a:stretch>
            <a:fillRect/>
          </a:stretch>
        </p:blipFill>
        <p:spPr>
          <a:xfrm>
            <a:off x="6154672" y="5236139"/>
            <a:ext cx="910578" cy="1059724"/>
          </a:xfrm>
          <a:prstGeom prst="rect">
            <a:avLst/>
          </a:prstGeom>
        </p:spPr>
      </p:pic>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5"/>
          <a:stretch>
            <a:fillRect/>
          </a:stretch>
        </p:blipFill>
        <p:spPr>
          <a:xfrm>
            <a:off x="5145009" y="4291925"/>
            <a:ext cx="1024400" cy="922352"/>
          </a:xfrm>
          <a:prstGeom prst="rect">
            <a:avLst/>
          </a:prstGeom>
        </p:spPr>
      </p:pic>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6"/>
          <a:stretch>
            <a:fillRect/>
          </a:stretch>
        </p:blipFill>
        <p:spPr>
          <a:xfrm>
            <a:off x="6150747" y="4292443"/>
            <a:ext cx="911589" cy="9468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142801" y="5214277"/>
            <a:ext cx="1026608" cy="1081586"/>
            <a:chOff x="5142801" y="5214277"/>
            <a:chExt cx="1026608"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7"/>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24400"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8"/>
          <a:stretch>
            <a:fillRect/>
          </a:stretch>
        </p:blipFill>
        <p:spPr>
          <a:xfrm>
            <a:off x="2407935" y="4300191"/>
            <a:ext cx="2708477" cy="2003623"/>
          </a:xfrm>
          <a:prstGeom prst="rect">
            <a:avLst/>
          </a:prstGeom>
          <a:ln>
            <a:solidFill>
              <a:schemeClr val="tx1"/>
            </a:solidFill>
          </a:ln>
        </p:spPr>
      </p:pic>
      <p:sp>
        <p:nvSpPr>
          <p:cNvPr id="94" name="Rectangle 93">
            <a:extLst>
              <a:ext uri="{FF2B5EF4-FFF2-40B4-BE49-F238E27FC236}">
                <a16:creationId xmlns:a16="http://schemas.microsoft.com/office/drawing/2014/main" id="{EFA282AE-A401-4A8C-AD95-B7D5EB5C7722}"/>
              </a:ext>
            </a:extLst>
          </p:cNvPr>
          <p:cNvSpPr/>
          <p:nvPr/>
        </p:nvSpPr>
        <p:spPr>
          <a:xfrm>
            <a:off x="11449709" y="48194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D29C8D59-0D19-421F-81AA-F103E048EC43}"/>
              </a:ext>
            </a:extLst>
          </p:cNvPr>
          <p:cNvSpPr/>
          <p:nvPr/>
        </p:nvSpPr>
        <p:spPr>
          <a:xfrm>
            <a:off x="7309006" y="4209825"/>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11927"/>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9">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782556"/>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10382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744941"/>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474772"/>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mc:Choice xmlns:p14="http://schemas.microsoft.com/office/powerpoint/2010/main" Requires="p14">
      <p:transition spd="slow" p14:dur="2000" advTm="120617"/>
    </mc:Choice>
    <mc:Fallback>
      <p:transition spd="slow" advTm="12061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5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4.81481E-6 L 1.04167E-6 0.11413 " pathEditMode="relative" rAng="0" ptsTypes="AA">
                                      <p:cBhvr>
                                        <p:cTn id="19" dur="2000" fill="hold"/>
                                        <p:tgtEl>
                                          <p:spTgt spid="21"/>
                                        </p:tgtEl>
                                        <p:attrNameLst>
                                          <p:attrName>ppt_x</p:attrName>
                                          <p:attrName>ppt_y</p:attrName>
                                        </p:attrNameLst>
                                      </p:cBhvr>
                                      <p:rCtr x="0" y="569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0903 L 1.04167E-6 0.06759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1.11111E-6 L -2.70833E-6 0.05857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2.22222E-6 L -0.02487 0.05857 " pathEditMode="relative" rAng="0" ptsTypes="AA">
                                      <p:cBhvr>
                                        <p:cTn id="51" dur="2000" fill="hold"/>
                                        <p:tgtEl>
                                          <p:spTgt spid="72"/>
                                        </p:tgtEl>
                                        <p:attrNameLst>
                                          <p:attrName>ppt_x</p:attrName>
                                          <p:attrName>ppt_y</p:attrName>
                                        </p:attrNameLst>
                                      </p:cBhvr>
                                      <p:rCtr x="0" y="2917"/>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1 L 0.21536 -0.49467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3.7037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1.11111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7.40741E-7 L -2.91667E-6 0.11412 " pathEditMode="relative" rAng="0" ptsTypes="AA">
                                      <p:cBhvr>
                                        <p:cTn id="87" dur="2000" fill="hold"/>
                                        <p:tgtEl>
                                          <p:spTgt spid="76"/>
                                        </p:tgtEl>
                                        <p:attrNameLst>
                                          <p:attrName>ppt_x</p:attrName>
                                          <p:attrName>ppt_y</p:attrName>
                                        </p:attrNameLst>
                                      </p:cBhvr>
                                      <p:rCtr x="0" y="56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3.125E-6 -0.00416 L 3.125E-6 0.1507 " pathEditMode="relative" rAng="0" ptsTypes="AA">
                                      <p:cBhvr>
                                        <p:cTn id="105" dur="2000" fill="hold"/>
                                        <p:tgtEl>
                                          <p:spTgt spid="78"/>
                                        </p:tgtEl>
                                        <p:attrNameLst>
                                          <p:attrName>ppt_x</p:attrName>
                                          <p:attrName>ppt_y</p:attrName>
                                        </p:attrNameLst>
                                      </p:cBhvr>
                                      <p:rCtr x="0" y="7731"/>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1.48148E-6 L -0.15925 1.48148E-6 " pathEditMode="relative" rAng="0" ptsTypes="AA">
                                      <p:cBhvr>
                                        <p:cTn id="114" dur="2000" fill="hold"/>
                                        <p:tgtEl>
                                          <p:spTgt spid="79"/>
                                        </p:tgtEl>
                                        <p:attrNameLst>
                                          <p:attrName>ppt_x</p:attrName>
                                          <p:attrName>ppt_y</p:attrName>
                                        </p:attrNameLst>
                                      </p:cBhvr>
                                      <p:rCtr x="-79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0" nodeType="clickEffect">
                                  <p:stCondLst>
                                    <p:cond delay="0"/>
                                  </p:stCondLst>
                                  <p:childTnLst>
                                    <p:animMotion origin="layout" path="M 3.95833E-6 -0.02639 L 3.95833E-6 0.12986 " pathEditMode="relative" rAng="0" ptsTypes="AA">
                                      <p:cBhvr>
                                        <p:cTn id="123" dur="2000" fill="hold"/>
                                        <p:tgtEl>
                                          <p:spTgt spid="83"/>
                                        </p:tgtEl>
                                        <p:attrNameLst>
                                          <p:attrName>ppt_x</p:attrName>
                                          <p:attrName>ppt_y</p:attrName>
                                        </p:attrNameLst>
                                      </p:cBhvr>
                                      <p:rCtr x="0" y="780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0" nodeType="clickEffect">
                                  <p:stCondLst>
                                    <p:cond delay="0"/>
                                  </p:stCondLst>
                                  <p:childTnLst>
                                    <p:animMotion origin="layout" path="M 3.125E-6 -0.00416 L 3.125E-6 0.1507 " pathEditMode="relative" rAng="0" ptsTypes="AA">
                                      <p:cBhvr>
                                        <p:cTn id="132" dur="2000" fill="hold"/>
                                        <p:tgtEl>
                                          <p:spTgt spid="88"/>
                                        </p:tgtEl>
                                        <p:attrNameLst>
                                          <p:attrName>ppt_x</p:attrName>
                                          <p:attrName>ppt_y</p:attrName>
                                        </p:attrNameLst>
                                      </p:cBhvr>
                                      <p:rCtr x="0" y="7731"/>
                                    </p:animMotion>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3.54167E-6 3.7037E-6 L -0.06315 3.7037E-6 " pathEditMode="relative" rAng="0" ptsTypes="AA">
                                      <p:cBhvr>
                                        <p:cTn id="136" dur="2000" fill="hold"/>
                                        <p:tgtEl>
                                          <p:spTgt spid="41"/>
                                        </p:tgtEl>
                                        <p:attrNameLst>
                                          <p:attrName>ppt_x</p:attrName>
                                          <p:attrName>ppt_y</p:attrName>
                                        </p:attrNameLst>
                                      </p:cBhvr>
                                      <p:rCtr x="-3164"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8.33333E-7 -0.02639 L 8.33333E-7 0.12986 " pathEditMode="relative" rAng="0" ptsTypes="AA">
                                      <p:cBhvr>
                                        <p:cTn id="145" dur="2000" fill="hold"/>
                                        <p:tgtEl>
                                          <p:spTgt spid="84"/>
                                        </p:tgtEl>
                                        <p:attrNameLst>
                                          <p:attrName>ppt_x</p:attrName>
                                          <p:attrName>ppt_y</p:attrName>
                                        </p:attrNameLst>
                                      </p:cBhvr>
                                      <p:rCtr x="0" y="7801"/>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0" nodeType="clickEffect">
                                  <p:stCondLst>
                                    <p:cond delay="0"/>
                                  </p:stCondLst>
                                  <p:childTnLst>
                                    <p:animMotion origin="layout" path="M 3.125E-6 -0.00416 L 3.125E-6 0.1507 " pathEditMode="relative" rAng="0" ptsTypes="AA">
                                      <p:cBhvr>
                                        <p:cTn id="154" dur="2000" fill="hold"/>
                                        <p:tgtEl>
                                          <p:spTgt spid="89"/>
                                        </p:tgtEl>
                                        <p:attrNameLst>
                                          <p:attrName>ppt_x</p:attrName>
                                          <p:attrName>ppt_y</p:attrName>
                                        </p:attrNameLst>
                                      </p:cBhvr>
                                      <p:rCtr x="0" y="7731"/>
                                    </p:animMotion>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3.54167E-6 -3.33333E-6 L -0.15925 -3.33333E-6 " pathEditMode="relative" rAng="0" ptsTypes="AA">
                                      <p:cBhvr>
                                        <p:cTn id="158" dur="2000" fill="hold"/>
                                        <p:tgtEl>
                                          <p:spTgt spid="80"/>
                                        </p:tgtEl>
                                        <p:attrNameLst>
                                          <p:attrName>ppt_x</p:attrName>
                                          <p:attrName>ppt_y</p:attrName>
                                        </p:attrNameLst>
                                      </p:cBhvr>
                                      <p:rCtr x="-7969" y="0"/>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grpId="0" nodeType="clickEffect">
                                  <p:stCondLst>
                                    <p:cond delay="0"/>
                                  </p:stCondLst>
                                  <p:childTnLst>
                                    <p:animMotion origin="layout" path="M -2.5E-6 -0.02639 L -2.5E-6 0.12986 " pathEditMode="relative" rAng="0" ptsTypes="AA">
                                      <p:cBhvr>
                                        <p:cTn id="167" dur="2000" fill="hold"/>
                                        <p:tgtEl>
                                          <p:spTgt spid="85"/>
                                        </p:tgtEl>
                                        <p:attrNameLst>
                                          <p:attrName>ppt_x</p:attrName>
                                          <p:attrName>ppt_y</p:attrName>
                                        </p:attrNameLst>
                                      </p:cBhvr>
                                      <p:rCtr x="0" y="7801"/>
                                    </p:animMotion>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7"/>
                                        </p:tgtEl>
                                        <p:attrNameLst>
                                          <p:attrName>style.visibility</p:attrName>
                                        </p:attrNameLst>
                                      </p:cBhvr>
                                      <p:to>
                                        <p:strVal val="visible"/>
                                      </p:to>
                                    </p:set>
                                    <p:animEffect transition="in" filter="fade">
                                      <p:cBhvr>
                                        <p:cTn id="172" dur="500"/>
                                        <p:tgtEl>
                                          <p:spTgt spid="8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0" nodeType="clickEffect">
                                  <p:stCondLst>
                                    <p:cond delay="0"/>
                                  </p:stCondLst>
                                  <p:childTnLst>
                                    <p:animMotion origin="layout" path="M 3.125E-6 -0.00416 L 3.125E-6 0.1507 " pathEditMode="relative" rAng="0" ptsTypes="AA">
                                      <p:cBhvr>
                                        <p:cTn id="176" dur="2000" fill="hold"/>
                                        <p:tgtEl>
                                          <p:spTgt spid="90"/>
                                        </p:tgtEl>
                                        <p:attrNameLst>
                                          <p:attrName>ppt_x</p:attrName>
                                          <p:attrName>ppt_y</p:attrName>
                                        </p:attrNameLst>
                                      </p:cBhvr>
                                      <p:rCtr x="0" y="7731"/>
                                    </p:animMotion>
                                  </p:childTnLst>
                                </p:cTn>
                              </p:par>
                            </p:childTnLst>
                          </p:cTn>
                        </p:par>
                      </p:childTnLst>
                    </p:cTn>
                  </p:par>
                  <p:par>
                    <p:cTn id="177" fill="hold">
                      <p:stCondLst>
                        <p:cond delay="indefinite"/>
                      </p:stCondLst>
                      <p:childTnLst>
                        <p:par>
                          <p:cTn id="178" fill="hold">
                            <p:stCondLst>
                              <p:cond delay="0"/>
                            </p:stCondLst>
                            <p:childTnLst>
                              <p:par>
                                <p:cTn id="179" presetID="35" presetClass="path" presetSubtype="0" accel="50000" decel="50000" fill="hold" grpId="0" nodeType="clickEffect">
                                  <p:stCondLst>
                                    <p:cond delay="0"/>
                                  </p:stCondLst>
                                  <p:childTnLst>
                                    <p:animMotion origin="layout" path="M 3.54167E-6 4.44444E-6 L -0.06315 4.44444E-6 " pathEditMode="relative" rAng="0" ptsTypes="AA">
                                      <p:cBhvr>
                                        <p:cTn id="180" dur="2000" fill="hold"/>
                                        <p:tgtEl>
                                          <p:spTgt spid="81"/>
                                        </p:tgtEl>
                                        <p:attrNameLst>
                                          <p:attrName>ppt_x</p:attrName>
                                          <p:attrName>ppt_y</p:attrName>
                                        </p:attrNameLst>
                                      </p:cBhvr>
                                      <p:rCtr x="-3164" y="0"/>
                                    </p:animMotion>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20.2|6|1.4|10.9"/>
</p:tagLst>
</file>

<file path=ppt/tags/tag2.xml><?xml version="1.0" encoding="utf-8"?>
<p:tagLst xmlns:a="http://schemas.openxmlformats.org/drawingml/2006/main" xmlns:r="http://schemas.openxmlformats.org/officeDocument/2006/relationships" xmlns:p="http://schemas.openxmlformats.org/presentationml/2006/main">
  <p:tag name="TIMING" val="|1.1|10.6|6.5|1.8|2.8|2.5|3.8|1|1.4|2.5|4|2.3|1.1|2.6|5.4|2.5|1.9|2.1|7.1|3.3|2.1|8.4|2.7|5.5|2.1|4.7|2.5|3|2.8|2.6|3.5"/>
</p:tagLst>
</file>

<file path=ppt/tags/tag3.xml><?xml version="1.0" encoding="utf-8"?>
<p:tagLst xmlns:a="http://schemas.openxmlformats.org/drawingml/2006/main" xmlns:r="http://schemas.openxmlformats.org/officeDocument/2006/relationships" xmlns:p="http://schemas.openxmlformats.org/presentationml/2006/main">
  <p:tag name="TIMING" val="|1.6|2.8|10.4|2|2.1|1.6|2|2.1|2.4|4.9|2.1|2.1|5.6|2.5|2.6|2.3|2.3|2.6|4.5|2.2|2.1|5.2|2.3|2.8|2.7|2.6|2.9|2.6|2|3.4|1.8|1.8|2.3|1.8|4.4|2.2|1.7|1.4|2.2|1.9|1.7|1.9|2.3|2.5|2.1|2.3|2.2|2|2.4|2.1"/>
</p:tagLst>
</file>

<file path=ppt/tags/tag4.xml><?xml version="1.0" encoding="utf-8"?>
<p:tagLst xmlns:a="http://schemas.openxmlformats.org/drawingml/2006/main" xmlns:r="http://schemas.openxmlformats.org/officeDocument/2006/relationships" xmlns:p="http://schemas.openxmlformats.org/presentationml/2006/main">
  <p:tag name="TIMING" val="|1.5|10.3|2.1|1.8|3.6|2.1|2.9|2.2|3.9|2.3|4.4|2.1|3.3|2.3|2.3|2.2|2.4|2.1|3.6|3"/>
</p:tagLst>
</file>

<file path=ppt/tags/tag5.xml><?xml version="1.0" encoding="utf-8"?>
<p:tagLst xmlns:a="http://schemas.openxmlformats.org/drawingml/2006/main" xmlns:r="http://schemas.openxmlformats.org/officeDocument/2006/relationships" xmlns:p="http://schemas.openxmlformats.org/presentationml/2006/main">
  <p:tag name="TIMING" val="|1.3|5.6|2.1|5|2.1|3.7|3.3|2.1|5.1|1.9|4.3|2.1|5.9|2.2|4.7|2.1|5.1|2.1|3.9|2.1|3.4|2.3|3.2|2.1|3.9|2.1|3.5|2.3|2.5|2|2|3.6|2.1|1.4|2|2|1.7|2.3|1.4|2|1.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3337</TotalTime>
  <Words>1455</Words>
  <Application>Microsoft Office PowerPoint</Application>
  <PresentationFormat>Widescreen</PresentationFormat>
  <Paragraphs>104</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Tw Cen MT</vt:lpstr>
      <vt:lpstr>Droplet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208</cp:revision>
  <dcterms:created xsi:type="dcterms:W3CDTF">2018-12-07T07:28:57Z</dcterms:created>
  <dcterms:modified xsi:type="dcterms:W3CDTF">2018-12-10T05:08:30Z</dcterms:modified>
</cp:coreProperties>
</file>